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602" autoAdjust="0"/>
  </p:normalViewPr>
  <p:slideViewPr>
    <p:cSldViewPr snapToGrid="0" snapToObjects="1">
      <p:cViewPr varScale="1">
        <p:scale>
          <a:sx n="90" d="100"/>
          <a:sy n="90" d="100"/>
        </p:scale>
        <p:origin x="14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67CB2F-A909-4EC6-BF68-B8F6B2AFDC5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65C9AB3-B4E4-4004-9380-7D8A93568C62}">
      <dgm:prSet phldrT="[Texto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1400" b="1" dirty="0">
              <a:solidFill>
                <a:schemeClr val="tx1"/>
              </a:solidFill>
            </a:rPr>
            <a:t>DIRECCION DE ATENCION</a:t>
          </a:r>
        </a:p>
        <a:p>
          <a:r>
            <a:rPr lang="es-ES" sz="1400" dirty="0">
              <a:solidFill>
                <a:schemeClr val="tx1"/>
              </a:solidFill>
            </a:rPr>
            <a:t> LIC. FRANCISCO JAVIER GARCIA MORENO </a:t>
          </a:r>
        </a:p>
      </dgm:t>
    </dgm:pt>
    <dgm:pt modelId="{AD7E0779-EACD-4224-816D-BDD67A2962C7}" type="parTrans" cxnId="{17F0112D-70D5-47DA-8522-2167DB07DD94}">
      <dgm:prSet/>
      <dgm:spPr/>
      <dgm:t>
        <a:bodyPr/>
        <a:lstStyle/>
        <a:p>
          <a:endParaRPr lang="es-ES"/>
        </a:p>
      </dgm:t>
    </dgm:pt>
    <dgm:pt modelId="{AAF83DC8-6DA1-444F-B3DA-730ABF915394}" type="sibTrans" cxnId="{17F0112D-70D5-47DA-8522-2167DB07DD94}">
      <dgm:prSet/>
      <dgm:spPr/>
      <dgm:t>
        <a:bodyPr/>
        <a:lstStyle/>
        <a:p>
          <a:endParaRPr lang="es-ES"/>
        </a:p>
      </dgm:t>
    </dgm:pt>
    <dgm:pt modelId="{3A68B99E-6E3D-4519-940B-61A23653CC66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1400" b="1" dirty="0">
              <a:solidFill>
                <a:schemeClr val="tx1"/>
              </a:solidFill>
            </a:rPr>
            <a:t>SUBDIRECCION DE ATENCION Y GESTION  </a:t>
          </a:r>
        </a:p>
        <a:p>
          <a:r>
            <a:rPr lang="es-ES" sz="1400" dirty="0">
              <a:solidFill>
                <a:schemeClr val="tx1"/>
              </a:solidFill>
            </a:rPr>
            <a:t>C. SCHMELING CHAVEZ DE LOS SANTOS </a:t>
          </a:r>
        </a:p>
        <a:p>
          <a:r>
            <a:rPr lang="es-ES" sz="1400" b="1" dirty="0">
              <a:solidFill>
                <a:schemeClr val="tx1"/>
              </a:solidFill>
            </a:rPr>
            <a:t>ENCARGADO</a:t>
          </a:r>
        </a:p>
      </dgm:t>
    </dgm:pt>
    <dgm:pt modelId="{B014F92B-96D0-4F32-8EE1-C7902523DFD6}" type="parTrans" cxnId="{492BCCED-98C6-45E2-BE33-6D5FC1232C8A}">
      <dgm:prSet/>
      <dgm:spPr/>
      <dgm:t>
        <a:bodyPr/>
        <a:lstStyle/>
        <a:p>
          <a:endParaRPr lang="es-ES"/>
        </a:p>
      </dgm:t>
    </dgm:pt>
    <dgm:pt modelId="{C7A486DC-AF93-4F4D-B5B0-AFB8678F7DFB}" type="sibTrans" cxnId="{492BCCED-98C6-45E2-BE33-6D5FC1232C8A}">
      <dgm:prSet/>
      <dgm:spPr/>
      <dgm:t>
        <a:bodyPr/>
        <a:lstStyle/>
        <a:p>
          <a:endParaRPr lang="es-ES"/>
        </a:p>
      </dgm:t>
    </dgm:pt>
    <dgm:pt modelId="{1314256F-C292-4DCA-9F65-EEA163FEFFD0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1400" b="1" dirty="0">
              <a:solidFill>
                <a:schemeClr val="tx1"/>
              </a:solidFill>
            </a:rPr>
            <a:t>DEPARTAMENTO DE ATENCIÓN </a:t>
          </a:r>
          <a:r>
            <a:rPr lang="es-ES" sz="1400" dirty="0">
              <a:solidFill>
                <a:schemeClr val="tx1"/>
              </a:solidFill>
            </a:rPr>
            <a:t>LIC. MARIA ANGELA GUZMÁN SÁNCHEZ</a:t>
          </a:r>
        </a:p>
      </dgm:t>
    </dgm:pt>
    <dgm:pt modelId="{6E592B15-C915-4E92-8539-D19BBC99AB8B}" type="parTrans" cxnId="{BE2B76C7-0F76-4002-9616-C7B50A1F4656}">
      <dgm:prSet/>
      <dgm:spPr/>
      <dgm:t>
        <a:bodyPr/>
        <a:lstStyle/>
        <a:p>
          <a:endParaRPr lang="es-ES"/>
        </a:p>
      </dgm:t>
    </dgm:pt>
    <dgm:pt modelId="{706AFA01-A4BB-46BC-A4E1-D106F5D89CA8}" type="sibTrans" cxnId="{BE2B76C7-0F76-4002-9616-C7B50A1F4656}">
      <dgm:prSet/>
      <dgm:spPr/>
      <dgm:t>
        <a:bodyPr/>
        <a:lstStyle/>
        <a:p>
          <a:endParaRPr lang="es-ES"/>
        </a:p>
      </dgm:t>
    </dgm:pt>
    <dgm:pt modelId="{5D285F78-D3E4-423F-BC00-136B0F83148A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1400" b="1" dirty="0">
              <a:solidFill>
                <a:schemeClr val="tx1"/>
              </a:solidFill>
            </a:rPr>
            <a:t>DEPARTAMENTO DE GESTIÓN.  </a:t>
          </a:r>
        </a:p>
        <a:p>
          <a:r>
            <a:rPr lang="es-ES" sz="1400" dirty="0">
              <a:solidFill>
                <a:schemeClr val="tx1"/>
              </a:solidFill>
            </a:rPr>
            <a:t>C.MARCELA ALVAREZ JÍMENEZ</a:t>
          </a:r>
          <a:r>
            <a:rPr lang="es-ES" sz="1400" dirty="0"/>
            <a:t>.</a:t>
          </a:r>
        </a:p>
      </dgm:t>
    </dgm:pt>
    <dgm:pt modelId="{ED334015-9AA4-45B1-A752-504905579122}" type="parTrans" cxnId="{8242F2C4-2418-488C-963A-A8A7D0D63CB8}">
      <dgm:prSet/>
      <dgm:spPr/>
      <dgm:t>
        <a:bodyPr/>
        <a:lstStyle/>
        <a:p>
          <a:endParaRPr lang="es-ES"/>
        </a:p>
      </dgm:t>
    </dgm:pt>
    <dgm:pt modelId="{421E44B0-742E-4F47-A59E-4D898AEB6A46}" type="sibTrans" cxnId="{8242F2C4-2418-488C-963A-A8A7D0D63CB8}">
      <dgm:prSet/>
      <dgm:spPr/>
      <dgm:t>
        <a:bodyPr/>
        <a:lstStyle/>
        <a:p>
          <a:endParaRPr lang="es-ES"/>
        </a:p>
      </dgm:t>
    </dgm:pt>
    <dgm:pt modelId="{1440E5A7-8659-4181-B790-7F1CA851FF6B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1400" b="1" dirty="0">
              <a:solidFill>
                <a:schemeClr val="tx1"/>
              </a:solidFill>
            </a:rPr>
            <a:t>SUBDIRECCION DE ORGANIZACIÓN Y VINCULACIÓN </a:t>
          </a:r>
        </a:p>
        <a:p>
          <a:r>
            <a:rPr lang="es-ES" sz="1400" dirty="0">
              <a:solidFill>
                <a:schemeClr val="tx1"/>
              </a:solidFill>
            </a:rPr>
            <a:t>TEC.RAD. JOSE TRINIDAD MONTEJO CUPIL.</a:t>
          </a:r>
        </a:p>
      </dgm:t>
    </dgm:pt>
    <dgm:pt modelId="{6EF9FF77-5DB4-41B2-9B0A-67B69F12B203}" type="parTrans" cxnId="{321ADD31-717E-4938-B8BA-ABFF1F9D2009}">
      <dgm:prSet/>
      <dgm:spPr/>
      <dgm:t>
        <a:bodyPr/>
        <a:lstStyle/>
        <a:p>
          <a:endParaRPr lang="es-ES"/>
        </a:p>
      </dgm:t>
    </dgm:pt>
    <dgm:pt modelId="{941A74E4-0F46-47CD-B47F-2B0BFB954854}" type="sibTrans" cxnId="{321ADD31-717E-4938-B8BA-ABFF1F9D2009}">
      <dgm:prSet/>
      <dgm:spPr/>
      <dgm:t>
        <a:bodyPr/>
        <a:lstStyle/>
        <a:p>
          <a:endParaRPr lang="es-ES"/>
        </a:p>
      </dgm:t>
    </dgm:pt>
    <dgm:pt modelId="{178D8FEE-DE5C-4BFB-9939-A99FE11E4286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1400" b="1" dirty="0">
              <a:solidFill>
                <a:schemeClr val="tx1"/>
              </a:solidFill>
            </a:rPr>
            <a:t>DEPARTAMENTO DE ORGANIZACIÓN</a:t>
          </a:r>
        </a:p>
        <a:p>
          <a:r>
            <a:rPr lang="es-ES" sz="1400" dirty="0">
              <a:solidFill>
                <a:schemeClr val="tx1"/>
              </a:solidFill>
            </a:rPr>
            <a:t> DR. FRANCISCO TIQUE TORRES</a:t>
          </a:r>
        </a:p>
        <a:p>
          <a:r>
            <a:rPr lang="es-ES" sz="1400" dirty="0">
              <a:solidFill>
                <a:schemeClr val="tx1"/>
              </a:solidFill>
            </a:rPr>
            <a:t>ENCARGADO</a:t>
          </a:r>
        </a:p>
      </dgm:t>
    </dgm:pt>
    <dgm:pt modelId="{D6FA40E9-241A-4C15-A08B-A5E16C12139B}" type="parTrans" cxnId="{9C5E28A9-B67E-4F46-B2C0-6BE41330CF78}">
      <dgm:prSet/>
      <dgm:spPr/>
      <dgm:t>
        <a:bodyPr/>
        <a:lstStyle/>
        <a:p>
          <a:endParaRPr lang="es-ES"/>
        </a:p>
      </dgm:t>
    </dgm:pt>
    <dgm:pt modelId="{90CB5244-418E-4EE5-A47A-3CBB4932C330}" type="sibTrans" cxnId="{9C5E28A9-B67E-4F46-B2C0-6BE41330CF78}">
      <dgm:prSet/>
      <dgm:spPr/>
      <dgm:t>
        <a:bodyPr/>
        <a:lstStyle/>
        <a:p>
          <a:endParaRPr lang="es-ES"/>
        </a:p>
      </dgm:t>
    </dgm:pt>
    <dgm:pt modelId="{B4CCA572-480D-41E5-B323-2AB5CD67BAEC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1400" b="1" dirty="0">
              <a:solidFill>
                <a:schemeClr val="tx1"/>
              </a:solidFill>
            </a:rPr>
            <a:t>DEPARTAMENTO DE ENLACE Y VINCULACIÓN </a:t>
          </a:r>
        </a:p>
        <a:p>
          <a:r>
            <a:rPr lang="es-ES" sz="1400" dirty="0">
              <a:solidFill>
                <a:schemeClr val="tx1"/>
              </a:solidFill>
            </a:rPr>
            <a:t>C. FRANCISCA VALENCIA MACDONEL</a:t>
          </a:r>
        </a:p>
        <a:p>
          <a:r>
            <a:rPr lang="es-ES" sz="1400" dirty="0">
              <a:solidFill>
                <a:schemeClr val="tx1"/>
              </a:solidFill>
            </a:rPr>
            <a:t>ENCARGADA</a:t>
          </a:r>
        </a:p>
      </dgm:t>
    </dgm:pt>
    <dgm:pt modelId="{5CAEDEE5-5EB3-4A98-BD27-A35B5C3C52C8}" type="parTrans" cxnId="{6FDE6110-8F69-467C-B0E4-F004EEDD6319}">
      <dgm:prSet/>
      <dgm:spPr/>
      <dgm:t>
        <a:bodyPr/>
        <a:lstStyle/>
        <a:p>
          <a:endParaRPr lang="es-ES"/>
        </a:p>
      </dgm:t>
    </dgm:pt>
    <dgm:pt modelId="{9CE7FCDF-6556-4771-BA1C-755439F058B0}" type="sibTrans" cxnId="{6FDE6110-8F69-467C-B0E4-F004EEDD6319}">
      <dgm:prSet/>
      <dgm:spPr/>
      <dgm:t>
        <a:bodyPr/>
        <a:lstStyle/>
        <a:p>
          <a:endParaRPr lang="es-ES"/>
        </a:p>
      </dgm:t>
    </dgm:pt>
    <dgm:pt modelId="{2A07D55D-CB84-4C37-84A6-C68AA6C85896}" type="pres">
      <dgm:prSet presAssocID="{B267CB2F-A909-4EC6-BF68-B8F6B2AFDC5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7FCA7BF-6BEC-40B8-9B10-9F90F6388732}" type="pres">
      <dgm:prSet presAssocID="{B65C9AB3-B4E4-4004-9380-7D8A93568C62}" presName="root1" presStyleCnt="0"/>
      <dgm:spPr/>
    </dgm:pt>
    <dgm:pt modelId="{F544D04E-FFE2-482B-B095-DDC8C9CFD6D1}" type="pres">
      <dgm:prSet presAssocID="{B65C9AB3-B4E4-4004-9380-7D8A93568C62}" presName="LevelOneTextNode" presStyleLbl="node0" presStyleIdx="0" presStyleCnt="1" custScaleX="100430" custScaleY="86129" custLinFactNeighborX="13576" custLinFactNeighborY="-3565">
        <dgm:presLayoutVars>
          <dgm:chPref val="3"/>
        </dgm:presLayoutVars>
      </dgm:prSet>
      <dgm:spPr/>
    </dgm:pt>
    <dgm:pt modelId="{989221C8-67C2-4069-946A-5234995F1990}" type="pres">
      <dgm:prSet presAssocID="{B65C9AB3-B4E4-4004-9380-7D8A93568C62}" presName="level2hierChild" presStyleCnt="0"/>
      <dgm:spPr/>
    </dgm:pt>
    <dgm:pt modelId="{8ABD0301-B0EE-4D13-B8C3-4EC8D9AF34CF}" type="pres">
      <dgm:prSet presAssocID="{B014F92B-96D0-4F32-8EE1-C7902523DFD6}" presName="conn2-1" presStyleLbl="parChTrans1D2" presStyleIdx="0" presStyleCnt="2"/>
      <dgm:spPr/>
    </dgm:pt>
    <dgm:pt modelId="{0B8ED9FE-D9D9-46D9-B34B-F885B55F18A5}" type="pres">
      <dgm:prSet presAssocID="{B014F92B-96D0-4F32-8EE1-C7902523DFD6}" presName="connTx" presStyleLbl="parChTrans1D2" presStyleIdx="0" presStyleCnt="2"/>
      <dgm:spPr/>
    </dgm:pt>
    <dgm:pt modelId="{6F60418A-8752-4558-BA77-CDE594D31E39}" type="pres">
      <dgm:prSet presAssocID="{3A68B99E-6E3D-4519-940B-61A23653CC66}" presName="root2" presStyleCnt="0"/>
      <dgm:spPr/>
    </dgm:pt>
    <dgm:pt modelId="{993EC923-402E-4A87-BC29-EF97FA2AC5B4}" type="pres">
      <dgm:prSet presAssocID="{3A68B99E-6E3D-4519-940B-61A23653CC66}" presName="LevelTwoTextNode" presStyleLbl="node2" presStyleIdx="0" presStyleCnt="2" custScaleX="92837" custScaleY="112397" custLinFactNeighborX="-9643" custLinFactNeighborY="-3700">
        <dgm:presLayoutVars>
          <dgm:chPref val="3"/>
        </dgm:presLayoutVars>
      </dgm:prSet>
      <dgm:spPr/>
    </dgm:pt>
    <dgm:pt modelId="{58186CEE-C8DA-46A2-867C-B7C15B41344A}" type="pres">
      <dgm:prSet presAssocID="{3A68B99E-6E3D-4519-940B-61A23653CC66}" presName="level3hierChild" presStyleCnt="0"/>
      <dgm:spPr/>
    </dgm:pt>
    <dgm:pt modelId="{2374C716-45C2-4690-8AAB-811D44D6C393}" type="pres">
      <dgm:prSet presAssocID="{6E592B15-C915-4E92-8539-D19BBC99AB8B}" presName="conn2-1" presStyleLbl="parChTrans1D3" presStyleIdx="0" presStyleCnt="4"/>
      <dgm:spPr/>
    </dgm:pt>
    <dgm:pt modelId="{EFC9B5E4-0DFC-4524-886B-61AA75D55F99}" type="pres">
      <dgm:prSet presAssocID="{6E592B15-C915-4E92-8539-D19BBC99AB8B}" presName="connTx" presStyleLbl="parChTrans1D3" presStyleIdx="0" presStyleCnt="4"/>
      <dgm:spPr/>
    </dgm:pt>
    <dgm:pt modelId="{B0FF7D0B-3DF6-4736-A972-6E5F62C5F2AB}" type="pres">
      <dgm:prSet presAssocID="{1314256F-C292-4DCA-9F65-EEA163FEFFD0}" presName="root2" presStyleCnt="0"/>
      <dgm:spPr/>
    </dgm:pt>
    <dgm:pt modelId="{DD2EA4E4-0495-43E4-B7BB-3CC15407EF4A}" type="pres">
      <dgm:prSet presAssocID="{1314256F-C292-4DCA-9F65-EEA163FEFFD0}" presName="LevelTwoTextNode" presStyleLbl="node3" presStyleIdx="0" presStyleCnt="4" custScaleX="84389" custScaleY="69632" custLinFactNeighborX="-3469" custLinFactNeighborY="-46544">
        <dgm:presLayoutVars>
          <dgm:chPref val="3"/>
        </dgm:presLayoutVars>
      </dgm:prSet>
      <dgm:spPr/>
    </dgm:pt>
    <dgm:pt modelId="{25227D56-EF68-4E8C-9EF4-F7BD0ED7B416}" type="pres">
      <dgm:prSet presAssocID="{1314256F-C292-4DCA-9F65-EEA163FEFFD0}" presName="level3hierChild" presStyleCnt="0"/>
      <dgm:spPr/>
    </dgm:pt>
    <dgm:pt modelId="{585AB5FB-E9F9-44E0-A5E6-63F3CAAD08A4}" type="pres">
      <dgm:prSet presAssocID="{ED334015-9AA4-45B1-A752-504905579122}" presName="conn2-1" presStyleLbl="parChTrans1D3" presStyleIdx="1" presStyleCnt="4"/>
      <dgm:spPr/>
    </dgm:pt>
    <dgm:pt modelId="{5E4795CA-A9D3-4651-9718-C3CDF1F7FD81}" type="pres">
      <dgm:prSet presAssocID="{ED334015-9AA4-45B1-A752-504905579122}" presName="connTx" presStyleLbl="parChTrans1D3" presStyleIdx="1" presStyleCnt="4"/>
      <dgm:spPr/>
    </dgm:pt>
    <dgm:pt modelId="{8DDCAB93-821B-4145-BEEE-E9AA709EE849}" type="pres">
      <dgm:prSet presAssocID="{5D285F78-D3E4-423F-BC00-136B0F83148A}" presName="root2" presStyleCnt="0"/>
      <dgm:spPr/>
    </dgm:pt>
    <dgm:pt modelId="{8226A747-46E9-47C1-8403-A6805268F900}" type="pres">
      <dgm:prSet presAssocID="{5D285F78-D3E4-423F-BC00-136B0F83148A}" presName="LevelTwoTextNode" presStyleLbl="node3" presStyleIdx="1" presStyleCnt="4" custScaleX="85519" custScaleY="67794" custLinFactNeighborX="-5145" custLinFactNeighborY="-23917">
        <dgm:presLayoutVars>
          <dgm:chPref val="3"/>
        </dgm:presLayoutVars>
      </dgm:prSet>
      <dgm:spPr/>
    </dgm:pt>
    <dgm:pt modelId="{1FBB5A88-396C-4F2C-93F3-DBD0C1D4AF30}" type="pres">
      <dgm:prSet presAssocID="{5D285F78-D3E4-423F-BC00-136B0F83148A}" presName="level3hierChild" presStyleCnt="0"/>
      <dgm:spPr/>
    </dgm:pt>
    <dgm:pt modelId="{DB18BDD6-38DD-48B0-9FDA-960B76536BD8}" type="pres">
      <dgm:prSet presAssocID="{6EF9FF77-5DB4-41B2-9B0A-67B69F12B203}" presName="conn2-1" presStyleLbl="parChTrans1D2" presStyleIdx="1" presStyleCnt="2"/>
      <dgm:spPr/>
    </dgm:pt>
    <dgm:pt modelId="{1492C9E7-D67B-462C-A498-AA67537BC2F9}" type="pres">
      <dgm:prSet presAssocID="{6EF9FF77-5DB4-41B2-9B0A-67B69F12B203}" presName="connTx" presStyleLbl="parChTrans1D2" presStyleIdx="1" presStyleCnt="2"/>
      <dgm:spPr/>
    </dgm:pt>
    <dgm:pt modelId="{F993B78D-8ECF-4B42-A069-77346729505C}" type="pres">
      <dgm:prSet presAssocID="{1440E5A7-8659-4181-B790-7F1CA851FF6B}" presName="root2" presStyleCnt="0"/>
      <dgm:spPr/>
    </dgm:pt>
    <dgm:pt modelId="{17D9F5AA-B72A-4D57-BB69-489CAB72C53F}" type="pres">
      <dgm:prSet presAssocID="{1440E5A7-8659-4181-B790-7F1CA851FF6B}" presName="LevelTwoTextNode" presStyleLbl="node2" presStyleIdx="1" presStyleCnt="2" custScaleX="82364" custScaleY="113577" custLinFactNeighborX="-3214" custLinFactNeighborY="-24643">
        <dgm:presLayoutVars>
          <dgm:chPref val="3"/>
        </dgm:presLayoutVars>
      </dgm:prSet>
      <dgm:spPr/>
    </dgm:pt>
    <dgm:pt modelId="{62F072A9-A3B8-479E-9D70-318AACACA9D1}" type="pres">
      <dgm:prSet presAssocID="{1440E5A7-8659-4181-B790-7F1CA851FF6B}" presName="level3hierChild" presStyleCnt="0"/>
      <dgm:spPr/>
    </dgm:pt>
    <dgm:pt modelId="{54EA81D0-EDA7-4DFD-8A54-499B3460CD44}" type="pres">
      <dgm:prSet presAssocID="{D6FA40E9-241A-4C15-A08B-A5E16C12139B}" presName="conn2-1" presStyleLbl="parChTrans1D3" presStyleIdx="2" presStyleCnt="4"/>
      <dgm:spPr/>
    </dgm:pt>
    <dgm:pt modelId="{71E3F6F4-0699-4817-8C07-CA9B586A6885}" type="pres">
      <dgm:prSet presAssocID="{D6FA40E9-241A-4C15-A08B-A5E16C12139B}" presName="connTx" presStyleLbl="parChTrans1D3" presStyleIdx="2" presStyleCnt="4"/>
      <dgm:spPr/>
    </dgm:pt>
    <dgm:pt modelId="{C43208A4-E3A9-4D05-B524-2A0C7BC1BEDB}" type="pres">
      <dgm:prSet presAssocID="{178D8FEE-DE5C-4BFB-9939-A99FE11E4286}" presName="root2" presStyleCnt="0"/>
      <dgm:spPr/>
    </dgm:pt>
    <dgm:pt modelId="{FEC330B2-D116-4F34-972E-201833110D14}" type="pres">
      <dgm:prSet presAssocID="{178D8FEE-DE5C-4BFB-9939-A99FE11E4286}" presName="LevelTwoTextNode" presStyleLbl="node3" presStyleIdx="2" presStyleCnt="4" custScaleX="86001" custScaleY="98128" custLinFactNeighborX="5052" custLinFactNeighborY="-15985">
        <dgm:presLayoutVars>
          <dgm:chPref val="3"/>
        </dgm:presLayoutVars>
      </dgm:prSet>
      <dgm:spPr/>
    </dgm:pt>
    <dgm:pt modelId="{E6AD224A-ABC6-42E2-B078-5E0795A014AB}" type="pres">
      <dgm:prSet presAssocID="{178D8FEE-DE5C-4BFB-9939-A99FE11E4286}" presName="level3hierChild" presStyleCnt="0"/>
      <dgm:spPr/>
    </dgm:pt>
    <dgm:pt modelId="{A24AD856-E6A1-4298-8CC3-5B4158F7C017}" type="pres">
      <dgm:prSet presAssocID="{5CAEDEE5-5EB3-4A98-BD27-A35B5C3C52C8}" presName="conn2-1" presStyleLbl="parChTrans1D3" presStyleIdx="3" presStyleCnt="4"/>
      <dgm:spPr/>
    </dgm:pt>
    <dgm:pt modelId="{B053EFF7-259B-4D61-BE1D-8D7024C5370A}" type="pres">
      <dgm:prSet presAssocID="{5CAEDEE5-5EB3-4A98-BD27-A35B5C3C52C8}" presName="connTx" presStyleLbl="parChTrans1D3" presStyleIdx="3" presStyleCnt="4"/>
      <dgm:spPr/>
    </dgm:pt>
    <dgm:pt modelId="{F5B055EF-F5F0-46DA-8E70-DF6252776481}" type="pres">
      <dgm:prSet presAssocID="{B4CCA572-480D-41E5-B323-2AB5CD67BAEC}" presName="root2" presStyleCnt="0"/>
      <dgm:spPr/>
    </dgm:pt>
    <dgm:pt modelId="{24EA9616-C5DA-48E7-AE12-40DE2BA9D8B8}" type="pres">
      <dgm:prSet presAssocID="{B4CCA572-480D-41E5-B323-2AB5CD67BAEC}" presName="LevelTwoTextNode" presStyleLbl="node3" presStyleIdx="3" presStyleCnt="4" custScaleX="83726" custScaleY="101255" custLinFactNeighborX="5702" custLinFactNeighborY="-2314">
        <dgm:presLayoutVars>
          <dgm:chPref val="3"/>
        </dgm:presLayoutVars>
      </dgm:prSet>
      <dgm:spPr/>
    </dgm:pt>
    <dgm:pt modelId="{5353D35F-4E39-43E8-BB11-F72BC472308F}" type="pres">
      <dgm:prSet presAssocID="{B4CCA572-480D-41E5-B323-2AB5CD67BAEC}" presName="level3hierChild" presStyleCnt="0"/>
      <dgm:spPr/>
    </dgm:pt>
  </dgm:ptLst>
  <dgm:cxnLst>
    <dgm:cxn modelId="{6FDE6110-8F69-467C-B0E4-F004EEDD6319}" srcId="{1440E5A7-8659-4181-B790-7F1CA851FF6B}" destId="{B4CCA572-480D-41E5-B323-2AB5CD67BAEC}" srcOrd="1" destOrd="0" parTransId="{5CAEDEE5-5EB3-4A98-BD27-A35B5C3C52C8}" sibTransId="{9CE7FCDF-6556-4771-BA1C-755439F058B0}"/>
    <dgm:cxn modelId="{105FB81D-51A8-4B59-AAF2-673517A4AD09}" type="presOf" srcId="{5CAEDEE5-5EB3-4A98-BD27-A35B5C3C52C8}" destId="{A24AD856-E6A1-4298-8CC3-5B4158F7C017}" srcOrd="0" destOrd="0" presId="urn:microsoft.com/office/officeart/2005/8/layout/hierarchy2"/>
    <dgm:cxn modelId="{17F0112D-70D5-47DA-8522-2167DB07DD94}" srcId="{B267CB2F-A909-4EC6-BF68-B8F6B2AFDC50}" destId="{B65C9AB3-B4E4-4004-9380-7D8A93568C62}" srcOrd="0" destOrd="0" parTransId="{AD7E0779-EACD-4224-816D-BDD67A2962C7}" sibTransId="{AAF83DC8-6DA1-444F-B3DA-730ABF915394}"/>
    <dgm:cxn modelId="{321ADD31-717E-4938-B8BA-ABFF1F9D2009}" srcId="{B65C9AB3-B4E4-4004-9380-7D8A93568C62}" destId="{1440E5A7-8659-4181-B790-7F1CA851FF6B}" srcOrd="1" destOrd="0" parTransId="{6EF9FF77-5DB4-41B2-9B0A-67B69F12B203}" sibTransId="{941A74E4-0F46-47CD-B47F-2B0BFB954854}"/>
    <dgm:cxn modelId="{AE634A37-522D-43DE-BC89-94190D8D1214}" type="presOf" srcId="{1440E5A7-8659-4181-B790-7F1CA851FF6B}" destId="{17D9F5AA-B72A-4D57-BB69-489CAB72C53F}" srcOrd="0" destOrd="0" presId="urn:microsoft.com/office/officeart/2005/8/layout/hierarchy2"/>
    <dgm:cxn modelId="{3C0C5849-D393-4A4E-B23D-4008168E43C1}" type="presOf" srcId="{B014F92B-96D0-4F32-8EE1-C7902523DFD6}" destId="{0B8ED9FE-D9D9-46D9-B34B-F885B55F18A5}" srcOrd="1" destOrd="0" presId="urn:microsoft.com/office/officeart/2005/8/layout/hierarchy2"/>
    <dgm:cxn modelId="{A44E4984-C5B7-4E9D-A29B-D6B8AF8FFE55}" type="presOf" srcId="{B65C9AB3-B4E4-4004-9380-7D8A93568C62}" destId="{F544D04E-FFE2-482B-B095-DDC8C9CFD6D1}" srcOrd="0" destOrd="0" presId="urn:microsoft.com/office/officeart/2005/8/layout/hierarchy2"/>
    <dgm:cxn modelId="{2CA5C986-252F-4C26-B5BB-B0F26333CB05}" type="presOf" srcId="{6E592B15-C915-4E92-8539-D19BBC99AB8B}" destId="{2374C716-45C2-4690-8AAB-811D44D6C393}" srcOrd="0" destOrd="0" presId="urn:microsoft.com/office/officeart/2005/8/layout/hierarchy2"/>
    <dgm:cxn modelId="{23E61596-24B6-441F-9B29-59F90B6CC734}" type="presOf" srcId="{6E592B15-C915-4E92-8539-D19BBC99AB8B}" destId="{EFC9B5E4-0DFC-4524-886B-61AA75D55F99}" srcOrd="1" destOrd="0" presId="urn:microsoft.com/office/officeart/2005/8/layout/hierarchy2"/>
    <dgm:cxn modelId="{86B5EAA6-A593-4270-A989-B3495B95E9DC}" type="presOf" srcId="{D6FA40E9-241A-4C15-A08B-A5E16C12139B}" destId="{54EA81D0-EDA7-4DFD-8A54-499B3460CD44}" srcOrd="0" destOrd="0" presId="urn:microsoft.com/office/officeart/2005/8/layout/hierarchy2"/>
    <dgm:cxn modelId="{9C5E28A9-B67E-4F46-B2C0-6BE41330CF78}" srcId="{1440E5A7-8659-4181-B790-7F1CA851FF6B}" destId="{178D8FEE-DE5C-4BFB-9939-A99FE11E4286}" srcOrd="0" destOrd="0" parTransId="{D6FA40E9-241A-4C15-A08B-A5E16C12139B}" sibTransId="{90CB5244-418E-4EE5-A47A-3CBB4932C330}"/>
    <dgm:cxn modelId="{8AE54AB6-B3EB-449F-BF61-87ABF25FE1FC}" type="presOf" srcId="{B014F92B-96D0-4F32-8EE1-C7902523DFD6}" destId="{8ABD0301-B0EE-4D13-B8C3-4EC8D9AF34CF}" srcOrd="0" destOrd="0" presId="urn:microsoft.com/office/officeart/2005/8/layout/hierarchy2"/>
    <dgm:cxn modelId="{8D957CB6-5FD3-4FDF-A68F-3418FEA5D080}" type="presOf" srcId="{D6FA40E9-241A-4C15-A08B-A5E16C12139B}" destId="{71E3F6F4-0699-4817-8C07-CA9B586A6885}" srcOrd="1" destOrd="0" presId="urn:microsoft.com/office/officeart/2005/8/layout/hierarchy2"/>
    <dgm:cxn modelId="{A14930B8-5E1E-4456-9842-A971236D3A56}" type="presOf" srcId="{B4CCA572-480D-41E5-B323-2AB5CD67BAEC}" destId="{24EA9616-C5DA-48E7-AE12-40DE2BA9D8B8}" srcOrd="0" destOrd="0" presId="urn:microsoft.com/office/officeart/2005/8/layout/hierarchy2"/>
    <dgm:cxn modelId="{1493ACB9-879A-43BB-87DD-CDF8A5559C11}" type="presOf" srcId="{3A68B99E-6E3D-4519-940B-61A23653CC66}" destId="{993EC923-402E-4A87-BC29-EF97FA2AC5B4}" srcOrd="0" destOrd="0" presId="urn:microsoft.com/office/officeart/2005/8/layout/hierarchy2"/>
    <dgm:cxn modelId="{B67F4CBE-0D25-49FA-9842-3D4ECF0776F3}" type="presOf" srcId="{ED334015-9AA4-45B1-A752-504905579122}" destId="{5E4795CA-A9D3-4651-9718-C3CDF1F7FD81}" srcOrd="1" destOrd="0" presId="urn:microsoft.com/office/officeart/2005/8/layout/hierarchy2"/>
    <dgm:cxn modelId="{8242F2C4-2418-488C-963A-A8A7D0D63CB8}" srcId="{3A68B99E-6E3D-4519-940B-61A23653CC66}" destId="{5D285F78-D3E4-423F-BC00-136B0F83148A}" srcOrd="1" destOrd="0" parTransId="{ED334015-9AA4-45B1-A752-504905579122}" sibTransId="{421E44B0-742E-4F47-A59E-4D898AEB6A46}"/>
    <dgm:cxn modelId="{BE2B76C7-0F76-4002-9616-C7B50A1F4656}" srcId="{3A68B99E-6E3D-4519-940B-61A23653CC66}" destId="{1314256F-C292-4DCA-9F65-EEA163FEFFD0}" srcOrd="0" destOrd="0" parTransId="{6E592B15-C915-4E92-8539-D19BBC99AB8B}" sibTransId="{706AFA01-A4BB-46BC-A4E1-D106F5D89CA8}"/>
    <dgm:cxn modelId="{990810D0-A608-4BDB-8660-3B23B52F8AEF}" type="presOf" srcId="{1314256F-C292-4DCA-9F65-EEA163FEFFD0}" destId="{DD2EA4E4-0495-43E4-B7BB-3CC15407EF4A}" srcOrd="0" destOrd="0" presId="urn:microsoft.com/office/officeart/2005/8/layout/hierarchy2"/>
    <dgm:cxn modelId="{2EF123D2-252A-415B-A7DE-F33E7898B689}" type="presOf" srcId="{178D8FEE-DE5C-4BFB-9939-A99FE11E4286}" destId="{FEC330B2-D116-4F34-972E-201833110D14}" srcOrd="0" destOrd="0" presId="urn:microsoft.com/office/officeart/2005/8/layout/hierarchy2"/>
    <dgm:cxn modelId="{627ED6D9-6A73-44FE-BAC5-749AB2EFC065}" type="presOf" srcId="{5D285F78-D3E4-423F-BC00-136B0F83148A}" destId="{8226A747-46E9-47C1-8403-A6805268F900}" srcOrd="0" destOrd="0" presId="urn:microsoft.com/office/officeart/2005/8/layout/hierarchy2"/>
    <dgm:cxn modelId="{492BCCED-98C6-45E2-BE33-6D5FC1232C8A}" srcId="{B65C9AB3-B4E4-4004-9380-7D8A93568C62}" destId="{3A68B99E-6E3D-4519-940B-61A23653CC66}" srcOrd="0" destOrd="0" parTransId="{B014F92B-96D0-4F32-8EE1-C7902523DFD6}" sibTransId="{C7A486DC-AF93-4F4D-B5B0-AFB8678F7DFB}"/>
    <dgm:cxn modelId="{0003C4F0-A2B9-45DF-88EC-F01B3D6BDBC8}" type="presOf" srcId="{B267CB2F-A909-4EC6-BF68-B8F6B2AFDC50}" destId="{2A07D55D-CB84-4C37-84A6-C68AA6C85896}" srcOrd="0" destOrd="0" presId="urn:microsoft.com/office/officeart/2005/8/layout/hierarchy2"/>
    <dgm:cxn modelId="{72EAD5F3-05AC-4B17-AD46-08979271695D}" type="presOf" srcId="{6EF9FF77-5DB4-41B2-9B0A-67B69F12B203}" destId="{1492C9E7-D67B-462C-A498-AA67537BC2F9}" srcOrd="1" destOrd="0" presId="urn:microsoft.com/office/officeart/2005/8/layout/hierarchy2"/>
    <dgm:cxn modelId="{8FA044F4-7E05-4913-9945-5D26EB36273E}" type="presOf" srcId="{6EF9FF77-5DB4-41B2-9B0A-67B69F12B203}" destId="{DB18BDD6-38DD-48B0-9FDA-960B76536BD8}" srcOrd="0" destOrd="0" presId="urn:microsoft.com/office/officeart/2005/8/layout/hierarchy2"/>
    <dgm:cxn modelId="{0C51E0F7-C9F7-4FD2-855D-5D4593683EEA}" type="presOf" srcId="{5CAEDEE5-5EB3-4A98-BD27-A35B5C3C52C8}" destId="{B053EFF7-259B-4D61-BE1D-8D7024C5370A}" srcOrd="1" destOrd="0" presId="urn:microsoft.com/office/officeart/2005/8/layout/hierarchy2"/>
    <dgm:cxn modelId="{7537E7FA-E6C1-46F0-9D96-8716B3675E72}" type="presOf" srcId="{ED334015-9AA4-45B1-A752-504905579122}" destId="{585AB5FB-E9F9-44E0-A5E6-63F3CAAD08A4}" srcOrd="0" destOrd="0" presId="urn:microsoft.com/office/officeart/2005/8/layout/hierarchy2"/>
    <dgm:cxn modelId="{D9E77ED2-0FC2-4694-8CE1-3E35A2950736}" type="presParOf" srcId="{2A07D55D-CB84-4C37-84A6-C68AA6C85896}" destId="{A7FCA7BF-6BEC-40B8-9B10-9F90F6388732}" srcOrd="0" destOrd="0" presId="urn:microsoft.com/office/officeart/2005/8/layout/hierarchy2"/>
    <dgm:cxn modelId="{83A32F24-43E5-4D2D-9BCA-B20DCEC17053}" type="presParOf" srcId="{A7FCA7BF-6BEC-40B8-9B10-9F90F6388732}" destId="{F544D04E-FFE2-482B-B095-DDC8C9CFD6D1}" srcOrd="0" destOrd="0" presId="urn:microsoft.com/office/officeart/2005/8/layout/hierarchy2"/>
    <dgm:cxn modelId="{F1A3680C-5E08-4AD7-BBEB-DBF3E4640292}" type="presParOf" srcId="{A7FCA7BF-6BEC-40B8-9B10-9F90F6388732}" destId="{989221C8-67C2-4069-946A-5234995F1990}" srcOrd="1" destOrd="0" presId="urn:microsoft.com/office/officeart/2005/8/layout/hierarchy2"/>
    <dgm:cxn modelId="{A1C90090-6621-46FB-80BA-9B61E9FA87B5}" type="presParOf" srcId="{989221C8-67C2-4069-946A-5234995F1990}" destId="{8ABD0301-B0EE-4D13-B8C3-4EC8D9AF34CF}" srcOrd="0" destOrd="0" presId="urn:microsoft.com/office/officeart/2005/8/layout/hierarchy2"/>
    <dgm:cxn modelId="{57D6D65D-617E-4CD5-87B7-C81EF6C50178}" type="presParOf" srcId="{8ABD0301-B0EE-4D13-B8C3-4EC8D9AF34CF}" destId="{0B8ED9FE-D9D9-46D9-B34B-F885B55F18A5}" srcOrd="0" destOrd="0" presId="urn:microsoft.com/office/officeart/2005/8/layout/hierarchy2"/>
    <dgm:cxn modelId="{3B3ACFE0-7C0B-4617-827E-5441B0EE593A}" type="presParOf" srcId="{989221C8-67C2-4069-946A-5234995F1990}" destId="{6F60418A-8752-4558-BA77-CDE594D31E39}" srcOrd="1" destOrd="0" presId="urn:microsoft.com/office/officeart/2005/8/layout/hierarchy2"/>
    <dgm:cxn modelId="{1450EA35-5DFA-4EDD-AEE7-26CBCAAC5385}" type="presParOf" srcId="{6F60418A-8752-4558-BA77-CDE594D31E39}" destId="{993EC923-402E-4A87-BC29-EF97FA2AC5B4}" srcOrd="0" destOrd="0" presId="urn:microsoft.com/office/officeart/2005/8/layout/hierarchy2"/>
    <dgm:cxn modelId="{273CC1F5-E24A-48FA-B96F-EA4C60D11545}" type="presParOf" srcId="{6F60418A-8752-4558-BA77-CDE594D31E39}" destId="{58186CEE-C8DA-46A2-867C-B7C15B41344A}" srcOrd="1" destOrd="0" presId="urn:microsoft.com/office/officeart/2005/8/layout/hierarchy2"/>
    <dgm:cxn modelId="{C715090B-567C-4C3A-97CC-D3B30F35BD16}" type="presParOf" srcId="{58186CEE-C8DA-46A2-867C-B7C15B41344A}" destId="{2374C716-45C2-4690-8AAB-811D44D6C393}" srcOrd="0" destOrd="0" presId="urn:microsoft.com/office/officeart/2005/8/layout/hierarchy2"/>
    <dgm:cxn modelId="{13B82482-3C2E-4885-A338-8AC9CEAE526F}" type="presParOf" srcId="{2374C716-45C2-4690-8AAB-811D44D6C393}" destId="{EFC9B5E4-0DFC-4524-886B-61AA75D55F99}" srcOrd="0" destOrd="0" presId="urn:microsoft.com/office/officeart/2005/8/layout/hierarchy2"/>
    <dgm:cxn modelId="{34BAFA9A-CE7A-4A16-9DF6-7571803A5DAA}" type="presParOf" srcId="{58186CEE-C8DA-46A2-867C-B7C15B41344A}" destId="{B0FF7D0B-3DF6-4736-A972-6E5F62C5F2AB}" srcOrd="1" destOrd="0" presId="urn:microsoft.com/office/officeart/2005/8/layout/hierarchy2"/>
    <dgm:cxn modelId="{73EC5E72-3F69-4E9B-BA51-7781ACD8D3F0}" type="presParOf" srcId="{B0FF7D0B-3DF6-4736-A972-6E5F62C5F2AB}" destId="{DD2EA4E4-0495-43E4-B7BB-3CC15407EF4A}" srcOrd="0" destOrd="0" presId="urn:microsoft.com/office/officeart/2005/8/layout/hierarchy2"/>
    <dgm:cxn modelId="{99D91850-82D7-415A-A478-01E9F2A46643}" type="presParOf" srcId="{B0FF7D0B-3DF6-4736-A972-6E5F62C5F2AB}" destId="{25227D56-EF68-4E8C-9EF4-F7BD0ED7B416}" srcOrd="1" destOrd="0" presId="urn:microsoft.com/office/officeart/2005/8/layout/hierarchy2"/>
    <dgm:cxn modelId="{5C4EA6F9-2FCB-40F5-9DA9-7422852A76BA}" type="presParOf" srcId="{58186CEE-C8DA-46A2-867C-B7C15B41344A}" destId="{585AB5FB-E9F9-44E0-A5E6-63F3CAAD08A4}" srcOrd="2" destOrd="0" presId="urn:microsoft.com/office/officeart/2005/8/layout/hierarchy2"/>
    <dgm:cxn modelId="{3A079FD1-CA46-457C-8660-4965CA11763E}" type="presParOf" srcId="{585AB5FB-E9F9-44E0-A5E6-63F3CAAD08A4}" destId="{5E4795CA-A9D3-4651-9718-C3CDF1F7FD81}" srcOrd="0" destOrd="0" presId="urn:microsoft.com/office/officeart/2005/8/layout/hierarchy2"/>
    <dgm:cxn modelId="{37D203D8-02CD-4B55-9749-EDDC7A083D72}" type="presParOf" srcId="{58186CEE-C8DA-46A2-867C-B7C15B41344A}" destId="{8DDCAB93-821B-4145-BEEE-E9AA709EE849}" srcOrd="3" destOrd="0" presId="urn:microsoft.com/office/officeart/2005/8/layout/hierarchy2"/>
    <dgm:cxn modelId="{16A02011-6DAC-4BF1-BEFC-1081C5A3B096}" type="presParOf" srcId="{8DDCAB93-821B-4145-BEEE-E9AA709EE849}" destId="{8226A747-46E9-47C1-8403-A6805268F900}" srcOrd="0" destOrd="0" presId="urn:microsoft.com/office/officeart/2005/8/layout/hierarchy2"/>
    <dgm:cxn modelId="{71F84610-87F8-41FE-9467-896599C8DAC5}" type="presParOf" srcId="{8DDCAB93-821B-4145-BEEE-E9AA709EE849}" destId="{1FBB5A88-396C-4F2C-93F3-DBD0C1D4AF30}" srcOrd="1" destOrd="0" presId="urn:microsoft.com/office/officeart/2005/8/layout/hierarchy2"/>
    <dgm:cxn modelId="{A73E28E2-5BD1-4FA0-A2FC-00A10E6261E1}" type="presParOf" srcId="{989221C8-67C2-4069-946A-5234995F1990}" destId="{DB18BDD6-38DD-48B0-9FDA-960B76536BD8}" srcOrd="2" destOrd="0" presId="urn:microsoft.com/office/officeart/2005/8/layout/hierarchy2"/>
    <dgm:cxn modelId="{B4021134-11CE-4BB0-8B6F-5F9C676867D6}" type="presParOf" srcId="{DB18BDD6-38DD-48B0-9FDA-960B76536BD8}" destId="{1492C9E7-D67B-462C-A498-AA67537BC2F9}" srcOrd="0" destOrd="0" presId="urn:microsoft.com/office/officeart/2005/8/layout/hierarchy2"/>
    <dgm:cxn modelId="{F4D5661A-E266-4CF1-B1DC-470E4CABCA97}" type="presParOf" srcId="{989221C8-67C2-4069-946A-5234995F1990}" destId="{F993B78D-8ECF-4B42-A069-77346729505C}" srcOrd="3" destOrd="0" presId="urn:microsoft.com/office/officeart/2005/8/layout/hierarchy2"/>
    <dgm:cxn modelId="{8DCA8EE0-B27C-41F4-804B-169CAEB2AE65}" type="presParOf" srcId="{F993B78D-8ECF-4B42-A069-77346729505C}" destId="{17D9F5AA-B72A-4D57-BB69-489CAB72C53F}" srcOrd="0" destOrd="0" presId="urn:microsoft.com/office/officeart/2005/8/layout/hierarchy2"/>
    <dgm:cxn modelId="{86C27A3B-D24D-4478-A628-89E9FC493698}" type="presParOf" srcId="{F993B78D-8ECF-4B42-A069-77346729505C}" destId="{62F072A9-A3B8-479E-9D70-318AACACA9D1}" srcOrd="1" destOrd="0" presId="urn:microsoft.com/office/officeart/2005/8/layout/hierarchy2"/>
    <dgm:cxn modelId="{FD7B7E6E-EC65-4A3E-A9BD-B3B9DF74B274}" type="presParOf" srcId="{62F072A9-A3B8-479E-9D70-318AACACA9D1}" destId="{54EA81D0-EDA7-4DFD-8A54-499B3460CD44}" srcOrd="0" destOrd="0" presId="urn:microsoft.com/office/officeart/2005/8/layout/hierarchy2"/>
    <dgm:cxn modelId="{D2542370-EC01-49F9-84F4-D0EA47038958}" type="presParOf" srcId="{54EA81D0-EDA7-4DFD-8A54-499B3460CD44}" destId="{71E3F6F4-0699-4817-8C07-CA9B586A6885}" srcOrd="0" destOrd="0" presId="urn:microsoft.com/office/officeart/2005/8/layout/hierarchy2"/>
    <dgm:cxn modelId="{815DB15E-FA05-4BD2-81E0-1FA55BF7279A}" type="presParOf" srcId="{62F072A9-A3B8-479E-9D70-318AACACA9D1}" destId="{C43208A4-E3A9-4D05-B524-2A0C7BC1BEDB}" srcOrd="1" destOrd="0" presId="urn:microsoft.com/office/officeart/2005/8/layout/hierarchy2"/>
    <dgm:cxn modelId="{752E329F-7FE4-4BEC-990C-13628F863AE9}" type="presParOf" srcId="{C43208A4-E3A9-4D05-B524-2A0C7BC1BEDB}" destId="{FEC330B2-D116-4F34-972E-201833110D14}" srcOrd="0" destOrd="0" presId="urn:microsoft.com/office/officeart/2005/8/layout/hierarchy2"/>
    <dgm:cxn modelId="{FFF340B2-4E3D-48FD-990B-5C05A7906E1E}" type="presParOf" srcId="{C43208A4-E3A9-4D05-B524-2A0C7BC1BEDB}" destId="{E6AD224A-ABC6-42E2-B078-5E0795A014AB}" srcOrd="1" destOrd="0" presId="urn:microsoft.com/office/officeart/2005/8/layout/hierarchy2"/>
    <dgm:cxn modelId="{A97DB356-EC88-41CA-BC66-B43029B2E094}" type="presParOf" srcId="{62F072A9-A3B8-479E-9D70-318AACACA9D1}" destId="{A24AD856-E6A1-4298-8CC3-5B4158F7C017}" srcOrd="2" destOrd="0" presId="urn:microsoft.com/office/officeart/2005/8/layout/hierarchy2"/>
    <dgm:cxn modelId="{67718F21-D9B9-45A0-9D32-6C2085795728}" type="presParOf" srcId="{A24AD856-E6A1-4298-8CC3-5B4158F7C017}" destId="{B053EFF7-259B-4D61-BE1D-8D7024C5370A}" srcOrd="0" destOrd="0" presId="urn:microsoft.com/office/officeart/2005/8/layout/hierarchy2"/>
    <dgm:cxn modelId="{62C80594-0427-4036-AE66-E82A0E2077F2}" type="presParOf" srcId="{62F072A9-A3B8-479E-9D70-318AACACA9D1}" destId="{F5B055EF-F5F0-46DA-8E70-DF6252776481}" srcOrd="3" destOrd="0" presId="urn:microsoft.com/office/officeart/2005/8/layout/hierarchy2"/>
    <dgm:cxn modelId="{294B33F2-A084-4B62-950F-9B3D430EE675}" type="presParOf" srcId="{F5B055EF-F5F0-46DA-8E70-DF6252776481}" destId="{24EA9616-C5DA-48E7-AE12-40DE2BA9D8B8}" srcOrd="0" destOrd="0" presId="urn:microsoft.com/office/officeart/2005/8/layout/hierarchy2"/>
    <dgm:cxn modelId="{1EF14D98-5A9D-41EB-ABE8-11406D44E1D8}" type="presParOf" srcId="{F5B055EF-F5F0-46DA-8E70-DF6252776481}" destId="{5353D35F-4E39-43E8-BB11-F72BC47230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44D04E-FFE2-482B-B095-DDC8C9CFD6D1}">
      <dsp:nvSpPr>
        <dsp:cNvPr id="0" name=""/>
        <dsp:cNvSpPr/>
      </dsp:nvSpPr>
      <dsp:spPr>
        <a:xfrm>
          <a:off x="332326" y="1848549"/>
          <a:ext cx="2397362" cy="102799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chemeClr val="tx1"/>
              </a:solidFill>
            </a:rPr>
            <a:t>DIRECCION DE ATENCION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tx1"/>
              </a:solidFill>
            </a:rPr>
            <a:t> LIC. FRANCISCO JAVIER GARCIA MORENO </a:t>
          </a:r>
        </a:p>
      </dsp:txBody>
      <dsp:txXfrm>
        <a:off x="362435" y="1878658"/>
        <a:ext cx="2337144" cy="967773"/>
      </dsp:txXfrm>
    </dsp:sp>
    <dsp:sp modelId="{8ABD0301-B0EE-4D13-B8C3-4EC8D9AF34CF}">
      <dsp:nvSpPr>
        <dsp:cNvPr id="0" name=""/>
        <dsp:cNvSpPr/>
      </dsp:nvSpPr>
      <dsp:spPr>
        <a:xfrm rot="17316993">
          <a:off x="2302570" y="1747199"/>
          <a:ext cx="1254816" cy="41531"/>
        </a:xfrm>
        <a:custGeom>
          <a:avLst/>
          <a:gdLst/>
          <a:ahLst/>
          <a:cxnLst/>
          <a:rect l="0" t="0" r="0" b="0"/>
          <a:pathLst>
            <a:path>
              <a:moveTo>
                <a:pt x="0" y="20765"/>
              </a:moveTo>
              <a:lnTo>
                <a:pt x="1254816" y="207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2898608" y="1736594"/>
        <a:ext cx="62740" cy="62740"/>
      </dsp:txXfrm>
    </dsp:sp>
    <dsp:sp modelId="{993EC923-402E-4A87-BC29-EF97FA2AC5B4}">
      <dsp:nvSpPr>
        <dsp:cNvPr id="0" name=""/>
        <dsp:cNvSpPr/>
      </dsp:nvSpPr>
      <dsp:spPr>
        <a:xfrm>
          <a:off x="3130268" y="502628"/>
          <a:ext cx="2216110" cy="1341513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chemeClr val="tx1"/>
              </a:solidFill>
            </a:rPr>
            <a:t>SUBDIRECCION DE ATENCION Y GESTION 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tx1"/>
              </a:solidFill>
            </a:rPr>
            <a:t>C. SCHMELING CHAVEZ DE LOS SANTOS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chemeClr val="tx1"/>
              </a:solidFill>
            </a:rPr>
            <a:t>ENCARGADO</a:t>
          </a:r>
        </a:p>
      </dsp:txBody>
      <dsp:txXfrm>
        <a:off x="3169560" y="541920"/>
        <a:ext cx="2137526" cy="1262929"/>
      </dsp:txXfrm>
    </dsp:sp>
    <dsp:sp modelId="{2374C716-45C2-4690-8AAB-811D44D6C393}">
      <dsp:nvSpPr>
        <dsp:cNvPr id="0" name=""/>
        <dsp:cNvSpPr/>
      </dsp:nvSpPr>
      <dsp:spPr>
        <a:xfrm rot="19529353">
          <a:off x="5228682" y="773699"/>
          <a:ext cx="1337612" cy="41531"/>
        </a:xfrm>
        <a:custGeom>
          <a:avLst/>
          <a:gdLst/>
          <a:ahLst/>
          <a:cxnLst/>
          <a:rect l="0" t="0" r="0" b="0"/>
          <a:pathLst>
            <a:path>
              <a:moveTo>
                <a:pt x="0" y="20765"/>
              </a:moveTo>
              <a:lnTo>
                <a:pt x="1337612" y="207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5864047" y="761025"/>
        <a:ext cx="66880" cy="66880"/>
      </dsp:txXfrm>
    </dsp:sp>
    <dsp:sp modelId="{DD2EA4E4-0495-43E4-B7BB-3CC15407EF4A}">
      <dsp:nvSpPr>
        <dsp:cNvPr id="0" name=""/>
        <dsp:cNvSpPr/>
      </dsp:nvSpPr>
      <dsp:spPr>
        <a:xfrm>
          <a:off x="6448597" y="0"/>
          <a:ext cx="2014448" cy="831092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chemeClr val="tx1"/>
              </a:solidFill>
            </a:rPr>
            <a:t>DEPARTAMENTO DE ATENCIÓN </a:t>
          </a:r>
          <a:r>
            <a:rPr lang="es-ES" sz="1400" kern="1200" dirty="0">
              <a:solidFill>
                <a:schemeClr val="tx1"/>
              </a:solidFill>
            </a:rPr>
            <a:t>LIC. MARIA ANGELA GUZMÁN SÁNCHEZ</a:t>
          </a:r>
        </a:p>
      </dsp:txBody>
      <dsp:txXfrm>
        <a:off x="6472939" y="24342"/>
        <a:ext cx="1965764" cy="782408"/>
      </dsp:txXfrm>
    </dsp:sp>
    <dsp:sp modelId="{585AB5FB-E9F9-44E0-A5E6-63F3CAAD08A4}">
      <dsp:nvSpPr>
        <dsp:cNvPr id="0" name=""/>
        <dsp:cNvSpPr/>
      </dsp:nvSpPr>
      <dsp:spPr>
        <a:xfrm rot="836719">
          <a:off x="5330249" y="1284500"/>
          <a:ext cx="1094469" cy="41531"/>
        </a:xfrm>
        <a:custGeom>
          <a:avLst/>
          <a:gdLst/>
          <a:ahLst/>
          <a:cxnLst/>
          <a:rect l="0" t="0" r="0" b="0"/>
          <a:pathLst>
            <a:path>
              <a:moveTo>
                <a:pt x="0" y="20765"/>
              </a:moveTo>
              <a:lnTo>
                <a:pt x="1094469" y="207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5850122" y="1277904"/>
        <a:ext cx="54723" cy="54723"/>
      </dsp:txXfrm>
    </dsp:sp>
    <dsp:sp modelId="{8226A747-46E9-47C1-8403-A6805268F900}">
      <dsp:nvSpPr>
        <dsp:cNvPr id="0" name=""/>
        <dsp:cNvSpPr/>
      </dsp:nvSpPr>
      <dsp:spPr>
        <a:xfrm>
          <a:off x="6408589" y="1032570"/>
          <a:ext cx="2041422" cy="809154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chemeClr val="tx1"/>
              </a:solidFill>
            </a:rPr>
            <a:t>DEPARTAMENTO DE GESTIÓN. 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tx1"/>
              </a:solidFill>
            </a:rPr>
            <a:t>C.MARCELA ALVAREZ JÍMENEZ</a:t>
          </a:r>
          <a:r>
            <a:rPr lang="es-ES" sz="1400" kern="1200" dirty="0"/>
            <a:t>.</a:t>
          </a:r>
        </a:p>
      </dsp:txBody>
      <dsp:txXfrm>
        <a:off x="6432288" y="1056269"/>
        <a:ext cx="1994024" cy="761756"/>
      </dsp:txXfrm>
    </dsp:sp>
    <dsp:sp modelId="{DB18BDD6-38DD-48B0-9FDA-960B76536BD8}">
      <dsp:nvSpPr>
        <dsp:cNvPr id="0" name=""/>
        <dsp:cNvSpPr/>
      </dsp:nvSpPr>
      <dsp:spPr>
        <a:xfrm rot="3551203">
          <a:off x="2465907" y="2806244"/>
          <a:ext cx="1081608" cy="41531"/>
        </a:xfrm>
        <a:custGeom>
          <a:avLst/>
          <a:gdLst/>
          <a:ahLst/>
          <a:cxnLst/>
          <a:rect l="0" t="0" r="0" b="0"/>
          <a:pathLst>
            <a:path>
              <a:moveTo>
                <a:pt x="0" y="20765"/>
              </a:moveTo>
              <a:lnTo>
                <a:pt x="1081608" y="207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2979672" y="2799970"/>
        <a:ext cx="54080" cy="54080"/>
      </dsp:txXfrm>
    </dsp:sp>
    <dsp:sp modelId="{17D9F5AA-B72A-4D57-BB69-489CAB72C53F}">
      <dsp:nvSpPr>
        <dsp:cNvPr id="0" name=""/>
        <dsp:cNvSpPr/>
      </dsp:nvSpPr>
      <dsp:spPr>
        <a:xfrm>
          <a:off x="3283735" y="2613676"/>
          <a:ext cx="1966109" cy="1355597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chemeClr val="tx1"/>
              </a:solidFill>
            </a:rPr>
            <a:t>SUBDIRECCION DE ORGANIZACIÓN Y VINCULACIÓN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tx1"/>
              </a:solidFill>
            </a:rPr>
            <a:t>TEC.RAD. JOSE TRINIDAD MONTEJO CUPIL.</a:t>
          </a:r>
        </a:p>
      </dsp:txBody>
      <dsp:txXfrm>
        <a:off x="3323439" y="2653380"/>
        <a:ext cx="1886701" cy="1276189"/>
      </dsp:txXfrm>
    </dsp:sp>
    <dsp:sp modelId="{54EA81D0-EDA7-4DFD-8A54-499B3460CD44}">
      <dsp:nvSpPr>
        <dsp:cNvPr id="0" name=""/>
        <dsp:cNvSpPr/>
      </dsp:nvSpPr>
      <dsp:spPr>
        <a:xfrm rot="19971980">
          <a:off x="5178603" y="2975488"/>
          <a:ext cx="1294638" cy="41531"/>
        </a:xfrm>
        <a:custGeom>
          <a:avLst/>
          <a:gdLst/>
          <a:ahLst/>
          <a:cxnLst/>
          <a:rect l="0" t="0" r="0" b="0"/>
          <a:pathLst>
            <a:path>
              <a:moveTo>
                <a:pt x="0" y="20765"/>
              </a:moveTo>
              <a:lnTo>
                <a:pt x="1294638" y="207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5793557" y="2963888"/>
        <a:ext cx="64731" cy="64731"/>
      </dsp:txXfrm>
    </dsp:sp>
    <dsp:sp modelId="{FEC330B2-D116-4F34-972E-201833110D14}">
      <dsp:nvSpPr>
        <dsp:cNvPr id="0" name=""/>
        <dsp:cNvSpPr/>
      </dsp:nvSpPr>
      <dsp:spPr>
        <a:xfrm>
          <a:off x="6402001" y="2115429"/>
          <a:ext cx="2052928" cy="1171205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chemeClr val="tx1"/>
              </a:solidFill>
            </a:rPr>
            <a:t>DEPARTAMENTO DE ORGANIZACIÓN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tx1"/>
              </a:solidFill>
            </a:rPr>
            <a:t> DR. FRANCISCO TIQUE TORRES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tx1"/>
              </a:solidFill>
            </a:rPr>
            <a:t>ENCARGADO</a:t>
          </a:r>
        </a:p>
      </dsp:txBody>
      <dsp:txXfrm>
        <a:off x="6436304" y="2149732"/>
        <a:ext cx="1984322" cy="1102599"/>
      </dsp:txXfrm>
    </dsp:sp>
    <dsp:sp modelId="{A24AD856-E6A1-4298-8CC3-5B4158F7C017}">
      <dsp:nvSpPr>
        <dsp:cNvPr id="0" name=""/>
        <dsp:cNvSpPr/>
      </dsp:nvSpPr>
      <dsp:spPr>
        <a:xfrm rot="2332989">
          <a:off x="5083660" y="3741522"/>
          <a:ext cx="1500040" cy="41531"/>
        </a:xfrm>
        <a:custGeom>
          <a:avLst/>
          <a:gdLst/>
          <a:ahLst/>
          <a:cxnLst/>
          <a:rect l="0" t="0" r="0" b="0"/>
          <a:pathLst>
            <a:path>
              <a:moveTo>
                <a:pt x="0" y="20765"/>
              </a:moveTo>
              <a:lnTo>
                <a:pt x="1500040" y="207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5796180" y="3724787"/>
        <a:ext cx="75002" cy="75002"/>
      </dsp:txXfrm>
    </dsp:sp>
    <dsp:sp modelId="{24EA9616-C5DA-48E7-AE12-40DE2BA9D8B8}">
      <dsp:nvSpPr>
        <dsp:cNvPr id="0" name=""/>
        <dsp:cNvSpPr/>
      </dsp:nvSpPr>
      <dsp:spPr>
        <a:xfrm>
          <a:off x="6417517" y="3628838"/>
          <a:ext cx="1998621" cy="1208528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chemeClr val="tx1"/>
              </a:solidFill>
            </a:rPr>
            <a:t>DEPARTAMENTO DE ENLACE Y VINCULACIÓN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tx1"/>
              </a:solidFill>
            </a:rPr>
            <a:t>C. FRANCISCA VALENCIA MACDONEL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tx1"/>
              </a:solidFill>
            </a:rPr>
            <a:t>ENCARGADA</a:t>
          </a:r>
        </a:p>
      </dsp:txBody>
      <dsp:txXfrm>
        <a:off x="6452914" y="3664235"/>
        <a:ext cx="1927827" cy="1137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8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079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12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9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1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0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20/01/2020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06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20/01/2020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1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20/01/2020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03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55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E7B8-A6FA-B84C-B17B-79E57700D85B}" type="datetimeFigureOut">
              <a:rPr lang="es-ES" smtClean="0"/>
              <a:t>20/01/2020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6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45958" y="397247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800000"/>
                </a:solidFill>
                <a:latin typeface="Gotham-Bold"/>
                <a:cs typeface="Gotham-Bold"/>
              </a:rPr>
              <a:t>ORGANIGRAMA</a:t>
            </a:r>
          </a:p>
        </p:txBody>
      </p:sp>
      <p:graphicFrame>
        <p:nvGraphicFramePr>
          <p:cNvPr id="50" name="Diagrama 49"/>
          <p:cNvGraphicFramePr/>
          <p:nvPr>
            <p:extLst>
              <p:ext uri="{D42A27DB-BD31-4B8C-83A1-F6EECF244321}">
                <p14:modId xmlns:p14="http://schemas.microsoft.com/office/powerpoint/2010/main" val="2431558178"/>
              </p:ext>
            </p:extLst>
          </p:nvPr>
        </p:nvGraphicFramePr>
        <p:xfrm>
          <a:off x="223283" y="1149531"/>
          <a:ext cx="8581083" cy="5172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2701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78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Gotham-Bold</vt:lpstr>
      <vt:lpstr>Tema de Office</vt:lpstr>
      <vt:lpstr>Presentación de PowerPoint</vt:lpstr>
    </vt:vector>
  </TitlesOfParts>
  <Company>Bombilla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DAC YURI</cp:lastModifiedBy>
  <cp:revision>27</cp:revision>
  <dcterms:created xsi:type="dcterms:W3CDTF">2018-11-08T14:50:53Z</dcterms:created>
  <dcterms:modified xsi:type="dcterms:W3CDTF">2020-01-20T22:25:27Z</dcterms:modified>
</cp:coreProperties>
</file>